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49220" y="1412240"/>
            <a:ext cx="6672580" cy="3417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好很多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到这里，其实按需加载最核心的内容已经基本全部讲完了，剩下的只是继续处理各种情况的引入和替换，比如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16564</Words>
  <Application>WPS 演示</Application>
  <PresentationFormat>宽屏</PresentationFormat>
  <Paragraphs>1014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906</cp:revision>
  <dcterms:created xsi:type="dcterms:W3CDTF">2023-03-11T11:09:59Z</dcterms:created>
  <dcterms:modified xsi:type="dcterms:W3CDTF">2023-03-11T11:09:59Z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